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4" r:id="rId6"/>
    <p:sldId id="263" r:id="rId7"/>
    <p:sldId id="261" r:id="rId8"/>
  </p:sldIdLst>
  <p:sldSz cx="9144000" cy="6858000" type="screen4x3"/>
  <p:notesSz cx="6858000" cy="9144000"/>
  <p:embeddedFontLst>
    <p:embeddedFont>
      <p:font typeface="맑은 고딕" pitchFamily="50" charset="-127"/>
      <p:regular r:id="rId9"/>
      <p:bold r:id="rId10"/>
    </p:embeddedFont>
    <p:embeddedFont>
      <p:font typeface="210 맨발의청춘 R" pitchFamily="18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591" autoAdjust="0"/>
  </p:normalViewPr>
  <p:slideViewPr>
    <p:cSldViewPr>
      <p:cViewPr varScale="1">
        <p:scale>
          <a:sx n="85" d="100"/>
          <a:sy n="85" d="100"/>
        </p:scale>
        <p:origin x="-15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D3D5-5638-44A0-A92B-F67B79E1B6A9}" type="datetimeFigureOut">
              <a:rPr lang="ko-KR" altLang="en-US" smtClean="0"/>
              <a:pPr/>
              <a:t>2016-05-15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6D335-3A61-47B9-9EF2-D57396F196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43430" y="0"/>
            <a:ext cx="10327998" cy="688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타원 3"/>
          <p:cNvSpPr/>
          <p:nvPr/>
        </p:nvSpPr>
        <p:spPr>
          <a:xfrm>
            <a:off x="2627784" y="1556792"/>
            <a:ext cx="3888432" cy="3816424"/>
          </a:xfrm>
          <a:prstGeom prst="ellipse">
            <a:avLst/>
          </a:prstGeom>
          <a:solidFill>
            <a:schemeClr val="bg1">
              <a:alpha val="87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제목sdfw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1052736"/>
            <a:ext cx="5256584" cy="394243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987824" y="4221088"/>
            <a:ext cx="3240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제모고옹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3318166"/>
            <a:ext cx="4719779" cy="35398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l="35485"/>
          <a:stretch>
            <a:fillRect/>
          </a:stretch>
        </p:blipFill>
        <p:spPr bwMode="auto">
          <a:xfrm>
            <a:off x="3759" y="0"/>
            <a:ext cx="491343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그룹 21"/>
          <p:cNvGrpSpPr/>
          <p:nvPr/>
        </p:nvGrpSpPr>
        <p:grpSpPr>
          <a:xfrm>
            <a:off x="3635896" y="1196752"/>
            <a:ext cx="1080120" cy="1080120"/>
            <a:chOff x="3995936" y="1700808"/>
            <a:chExt cx="1080120" cy="1080120"/>
          </a:xfrm>
        </p:grpSpPr>
        <p:sp>
          <p:nvSpPr>
            <p:cNvPr id="6" name="타원 5"/>
            <p:cNvSpPr/>
            <p:nvPr/>
          </p:nvSpPr>
          <p:spPr>
            <a:xfrm>
              <a:off x="3995936" y="1700808"/>
              <a:ext cx="1080120" cy="10801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noun_58319_cc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9952" y="1844824"/>
              <a:ext cx="704159" cy="764704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3275856" y="2708920"/>
            <a:ext cx="1080120" cy="1080120"/>
            <a:chOff x="3491880" y="3356992"/>
            <a:chExt cx="1080120" cy="1080120"/>
          </a:xfrm>
        </p:grpSpPr>
        <p:sp>
          <p:nvSpPr>
            <p:cNvPr id="12" name="타원 11"/>
            <p:cNvSpPr/>
            <p:nvPr/>
          </p:nvSpPr>
          <p:spPr>
            <a:xfrm>
              <a:off x="3491880" y="3356992"/>
              <a:ext cx="1080120" cy="10801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noun_155719_cc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7904" y="3492062"/>
              <a:ext cx="648072" cy="801034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2915816" y="4149080"/>
            <a:ext cx="1080120" cy="1080120"/>
            <a:chOff x="2915816" y="5085184"/>
            <a:chExt cx="1080120" cy="1080120"/>
          </a:xfrm>
        </p:grpSpPr>
        <p:sp>
          <p:nvSpPr>
            <p:cNvPr id="13" name="타원 12"/>
            <p:cNvSpPr/>
            <p:nvPr/>
          </p:nvSpPr>
          <p:spPr>
            <a:xfrm>
              <a:off x="2915816" y="5085184"/>
              <a:ext cx="1080120" cy="10801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 descr="noun_155721_cc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1840" y="5229200"/>
              <a:ext cx="610104" cy="79208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483768" y="5589240"/>
            <a:ext cx="1080120" cy="1080120"/>
            <a:chOff x="5436096" y="2924944"/>
            <a:chExt cx="1080120" cy="1080120"/>
          </a:xfrm>
        </p:grpSpPr>
        <p:sp>
          <p:nvSpPr>
            <p:cNvPr id="18" name="타원 17"/>
            <p:cNvSpPr/>
            <p:nvPr/>
          </p:nvSpPr>
          <p:spPr>
            <a:xfrm>
              <a:off x="5436096" y="2924944"/>
              <a:ext cx="1080120" cy="108012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noun_155725_cc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112" y="3068960"/>
              <a:ext cx="670850" cy="806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81128"/>
            <a:ext cx="9210647" cy="227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2946" y="0"/>
            <a:ext cx="93669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59632" y="2348880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210 맨발의청춘 R" pitchFamily="18" charset="-127"/>
                <a:ea typeface="210 맨발의청춘 R" pitchFamily="18" charset="-127"/>
              </a:rPr>
              <a:t>FGDFGDSMKMA</a:t>
            </a:r>
            <a:endParaRPr lang="ko-KR" altLang="en-US" sz="5400" dirty="0">
              <a:solidFill>
                <a:schemeClr val="bg1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3648" y="3717032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SDANFADJSNFJKANSDJKFNASDJNAKJSDNFK</a:t>
            </a:r>
          </a:p>
          <a:p>
            <a:pPr algn="ctr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MDKFMLASKDMFLAKSMDFLKMAS</a:t>
            </a:r>
          </a:p>
          <a:p>
            <a:pPr algn="ctr"/>
            <a:endParaRPr lang="en-US" altLang="ko-KR" dirty="0">
              <a:solidFill>
                <a:schemeClr val="bg1">
                  <a:lumMod val="6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210 맨발의청춘 R" pitchFamily="18" charset="-127"/>
                <a:ea typeface="210 맨발의청춘 R" pitchFamily="18" charset="-127"/>
              </a:rPr>
              <a:t>MDFKASMDFKDSMFNA,</a:t>
            </a:r>
            <a:endParaRPr lang="ko-KR" altLang="en-US" dirty="0" smtClean="0">
              <a:solidFill>
                <a:schemeClr val="bg1">
                  <a:lumMod val="6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175"/>
          <a:stretch>
            <a:fillRect/>
          </a:stretch>
        </p:blipFill>
        <p:spPr bwMode="auto">
          <a:xfrm>
            <a:off x="-34074" y="0"/>
            <a:ext cx="917807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순서도: 병합 3"/>
          <p:cNvSpPr/>
          <p:nvPr/>
        </p:nvSpPr>
        <p:spPr>
          <a:xfrm>
            <a:off x="0" y="0"/>
            <a:ext cx="9144000" cy="6858000"/>
          </a:xfrm>
          <a:prstGeom prst="flowChartMerg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1412776"/>
            <a:ext cx="4752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latin typeface="210 맨발의청춘 R" pitchFamily="18" charset="-127"/>
                <a:ea typeface="210 맨발의청춘 R" pitchFamily="18" charset="-127"/>
              </a:rPr>
              <a:t>SNDFN</a:t>
            </a:r>
            <a:endParaRPr lang="ko-KR" altLang="en-US" sz="66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10527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210 맨발의청춘 R" pitchFamily="18" charset="-127"/>
                <a:ea typeface="210 맨발의청춘 R" pitchFamily="18" charset="-127"/>
              </a:rPr>
              <a:t>SDFASDFSDFSDFSDF</a:t>
            </a:r>
            <a:endParaRPr lang="ko-KR" altLang="en-US" sz="14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2924944"/>
            <a:ext cx="33843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210 맨발의청춘 R" pitchFamily="18" charset="-127"/>
                <a:ea typeface="210 맨발의청춘 R" pitchFamily="18" charset="-127"/>
              </a:rPr>
              <a:t>DFASDFDSAGsdgfasdfgsdafgdafSDFGADFSGDFHSDFHSDFHSDFHSDFHSDFHSDFHS</a:t>
            </a:r>
          </a:p>
          <a:p>
            <a:pPr algn="ctr"/>
            <a:endParaRPr lang="en-US" altLang="ko-KR" sz="1400" dirty="0">
              <a:latin typeface="210 맨발의청춘 R" pitchFamily="18" charset="-127"/>
              <a:ea typeface="210 맨발의청춘 R" pitchFamily="18" charset="-127"/>
            </a:endParaRPr>
          </a:p>
          <a:p>
            <a:pPr algn="ctr"/>
            <a:endParaRPr lang="en-US" altLang="ko-KR" sz="1400" dirty="0" smtClean="0">
              <a:latin typeface="210 맨발의청춘 R" pitchFamily="18" charset="-127"/>
              <a:ea typeface="210 맨발의청춘 R" pitchFamily="18" charset="-127"/>
            </a:endParaRPr>
          </a:p>
          <a:p>
            <a:pPr algn="ctr"/>
            <a:r>
              <a:rPr lang="en-US" altLang="ko-KR" sz="1400" dirty="0" smtClean="0">
                <a:latin typeface="210 맨발의청춘 R" pitchFamily="18" charset="-127"/>
                <a:ea typeface="210 맨발의청춘 R" pitchFamily="18" charset="-127"/>
              </a:rPr>
              <a:t>DFSADFASDFASDFA</a:t>
            </a:r>
            <a:endParaRPr lang="ko-KR" altLang="en-US" sz="1400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360384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0156" y="0"/>
            <a:ext cx="360384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799977" rev="0"/>
            </a:camera>
            <a:lightRig rig="threePt" dir="t"/>
          </a:scene3d>
        </p:spPr>
      </p:pic>
      <p:pic>
        <p:nvPicPr>
          <p:cNvPr id="5" name="그림 4" descr="SDADS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7864" y="2132856"/>
            <a:ext cx="2533373" cy="1471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9</Words>
  <Application>Microsoft Office PowerPoint</Application>
  <PresentationFormat>화면 슬라이드 쇼(4:3)</PresentationFormat>
  <Paragraphs>11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굴림</vt:lpstr>
      <vt:lpstr>Arial</vt:lpstr>
      <vt:lpstr>맑은 고딕</vt:lpstr>
      <vt:lpstr>210 맨발의청춘 R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김은채</dc:creator>
  <cp:lastModifiedBy>김은채</cp:lastModifiedBy>
  <cp:revision>10</cp:revision>
  <dcterms:created xsi:type="dcterms:W3CDTF">2016-05-15T04:42:16Z</dcterms:created>
  <dcterms:modified xsi:type="dcterms:W3CDTF">2016-05-15T06:18:03Z</dcterms:modified>
</cp:coreProperties>
</file>